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8" r:id="rId6"/>
    <p:sldId id="260" r:id="rId7"/>
    <p:sldId id="261" r:id="rId8"/>
    <p:sldId id="262" r:id="rId9"/>
    <p:sldId id="263" r:id="rId10"/>
    <p:sldId id="272" r:id="rId11"/>
    <p:sldId id="264" r:id="rId12"/>
    <p:sldId id="265" r:id="rId13"/>
    <p:sldId id="274" r:id="rId14"/>
    <p:sldId id="275" r:id="rId15"/>
    <p:sldId id="276" r:id="rId16"/>
    <p:sldId id="277" r:id="rId17"/>
    <p:sldId id="269" r:id="rId18"/>
    <p:sldId id="273" r:id="rId19"/>
    <p:sldId id="270" r:id="rId20"/>
    <p:sldId id="27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13F6B-F057-2E92-AAA6-A70FE2D37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18A908-9D1C-B486-603D-468D55F71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578078-3E8A-516E-81EE-EBB6B2E57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BFD0C5-5622-DBB7-2AA9-9C012482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4068F5-DDDC-50AB-7AF3-E657C7D9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222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9C82B-8698-6C0C-41D9-173C1BD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54CC2B-BACB-B8B1-F45E-C6BA753AA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953225-0629-73AF-FD52-E5097D74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961F9E-FCF7-8B3F-D107-224A033E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22E47-D3D8-D56F-2679-E06D25BB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E99717-4057-893D-AA9E-28298B3FD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C9E5FA-9211-DE53-4FD2-4BFD2B6CF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CCC0F7-FC98-8FCB-C759-ACA9C14A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28D06-7EE6-8DA9-865A-94B15153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E6102C-6750-D89C-3B82-F745CCAC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74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15886-EA25-3557-D7E5-C7412116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1EF91-BC72-B7B1-39C5-F6B4CEAA2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774BD2-D262-D3AA-BF2E-73E0DD51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224F3-6585-FC23-9176-48FC49F6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F42F3-8BE7-D1BF-DFB5-936EBB6F1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58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07171-3EDD-04CB-F0EC-8654D596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015C54-E176-8B42-DFC1-E5068853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3E7E35-156F-978E-2EA1-F06A42512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0710A-2005-C2B4-5677-9DA6E1723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31E06-BAD7-83F7-53C0-E481F41B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85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4FD47-8B64-566C-5E1F-7F9E7C5D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76AF2-8BFD-1C3F-A922-4E8F81021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74292C-5938-ED0A-709F-C64012ABB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AC932F-5085-0B31-1CAD-193EA1A5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7516DE-30D5-C056-1320-112250BF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ECA2ED-B20A-FFC9-BE0B-4A9926F7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83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56559-E00A-D9D3-2CF9-50DAA27E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C49168-2575-0B27-85F2-D00E208F2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DF9F30-9D69-0ACE-0284-4E6D306B3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522149-F81C-A44A-01D1-10CA04D2D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A76C14-291E-9F75-A88A-AAADB4D70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AB67AB-5307-CF8C-CA2A-E9049F1E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7DC8B9-6185-B0CA-D974-FAA997A5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AB6BE0-FF76-911B-DA3A-5EB1114C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2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B28DF-0ABC-26BC-DDA3-BED31BD4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9CA90F-21EB-468D-E02B-8E77DB90E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3EA5F7-6633-235D-AA67-99CDC9EE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604672-BBE1-7BC3-3FAA-CEF4607A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04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F18500-66EC-D573-8341-5B49532B3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03D78F-5849-1628-CE93-28319F688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4297D6-3DF6-5259-C201-D8839A8D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54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19847-48F8-FAB9-A332-8E65CFD3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7978A-3EE9-B736-8E3A-B9BF1EAD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A56366-EE03-400A-D6D9-B43D7EB57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C86CC-6AE0-3AB6-348D-3970F2727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FD8FFD-A3DD-87D8-FE75-FD4AE539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E8A2-123B-8CB8-F4A8-9B83DEC1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397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27A22-8382-13CD-AA21-E956CAB7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154CE7-1843-4840-5229-C7728040B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866407-74C0-46A0-16AB-1A54C55DD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2DF871-321F-00A5-6985-8410C61C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8A2A14-1D00-D1A5-3A12-CA4FFFED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A0D9A-4F3F-807E-0286-BD76F7B5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0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A08ACC-8C42-9925-09A9-6C9EC22A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4C0C6E-BCD4-999E-62E8-712430D87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5BC882-5028-F7EE-42B6-835E4BA92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302385-1432-1F3D-ADC1-0FDB7BF95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FCA02C-0F74-9090-D6AC-972F95235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49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7C0F2-063A-886B-7446-6F0D18D4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/>
          <a:lstStyle/>
          <a:p>
            <a:r>
              <a:rPr lang="en-US" altLang="zh-CN" dirty="0"/>
              <a:t>Indoor Navigation System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4FB2EC-2DB1-F66F-003C-14A721D73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Author:</a:t>
            </a:r>
          </a:p>
          <a:p>
            <a:r>
              <a:rPr lang="en-US" altLang="zh-CN" dirty="0"/>
              <a:t>Shengxiong Wu</a:t>
            </a:r>
          </a:p>
          <a:p>
            <a:r>
              <a:rPr lang="en-US" altLang="zh-CN" dirty="0"/>
              <a:t>Haocheng Wang</a:t>
            </a:r>
          </a:p>
        </p:txBody>
      </p:sp>
    </p:spTree>
    <p:extLst>
      <p:ext uri="{BB962C8B-B14F-4D97-AF65-F5344CB8AC3E}">
        <p14:creationId xmlns:p14="http://schemas.microsoft.com/office/powerpoint/2010/main" val="229288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78C9C-2558-7B32-2E72-B55A09C0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Help from Facilities Services/Campus Planning, Design &amp; Construction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BFAAA-3651-820C-9F9D-A625CEF5C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 buildings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1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AE473BD-9A2A-420F-B844-12BCFA3D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D9BAF4F-53B3-0B57-19F0-7E3A9EAAF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sz="2200"/>
              <a:t>Digital Floor Plan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82885F-F4D0-011A-C3D5-B1289B5C0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454"/>
            <a:ext cx="4285397" cy="54765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062BC4-5D76-E901-402E-FAFA7EE7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60" y="1337869"/>
            <a:ext cx="3739888" cy="552013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图片 8" descr="图示, 工程绘图&#10;&#10;描述已自动生成">
            <a:extLst>
              <a:ext uri="{FF2B5EF4-FFF2-40B4-BE49-F238E27FC236}">
                <a16:creationId xmlns:a16="http://schemas.microsoft.com/office/drawing/2014/main" id="{D5CEF15B-BD80-DC84-9455-D3057E405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802" y="1337869"/>
            <a:ext cx="3576751" cy="5460678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FC93CCD-8CE0-72CD-ABD1-CE178BAA6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86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126BC-1377-0819-DF2B-2938AF1C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Improved Notation Tool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8446BA-FB08-C892-6908-966CC1406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Vector drawings delivered</a:t>
            </a:r>
          </a:p>
          <a:p>
            <a:r>
              <a:rPr lang="en-US" altLang="zh-CN" dirty="0"/>
              <a:t>Manual notating is still needed for now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Self-contained? Easy to use? Intuitive?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B18748-5285-CDD8-C5FF-97738F1C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282" y="2430399"/>
            <a:ext cx="130510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1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91F41-FD32-5ED8-0016-E1D6771E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Requirement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F54FF2-5DE6-E683-BC72-FD90D36FC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646"/>
            <a:ext cx="10824882" cy="511884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Needs to ready-to-use</a:t>
            </a:r>
          </a:p>
          <a:p>
            <a:pPr lvl="1"/>
            <a:r>
              <a:rPr lang="en-US" altLang="zh-CN" dirty="0"/>
              <a:t>Small footprint</a:t>
            </a:r>
          </a:p>
          <a:p>
            <a:pPr lvl="1"/>
            <a:r>
              <a:rPr lang="en-US" altLang="zh-CN" dirty="0"/>
              <a:t>Internet connection shouldn’t be needed</a:t>
            </a:r>
          </a:p>
          <a:p>
            <a:pPr lvl="1"/>
            <a:r>
              <a:rPr lang="en-US" altLang="zh-CN" dirty="0"/>
              <a:t>Works locally with only the floorplan image, save to local then deploy to backend</a:t>
            </a:r>
          </a:p>
          <a:p>
            <a:r>
              <a:rPr lang="en-US" altLang="zh-CN" dirty="0"/>
              <a:t>Should be as intuitive as possible</a:t>
            </a:r>
          </a:p>
          <a:p>
            <a:pPr lvl="1"/>
            <a:r>
              <a:rPr lang="en-US" altLang="zh-CN" dirty="0"/>
              <a:t>Similar mode as the last generation solution</a:t>
            </a:r>
          </a:p>
          <a:p>
            <a:pPr lvl="1"/>
            <a:r>
              <a:rPr lang="en-US" altLang="zh-CN" dirty="0"/>
              <a:t>Point-and-click interaction</a:t>
            </a:r>
          </a:p>
          <a:p>
            <a:r>
              <a:rPr lang="en-US" altLang="zh-CN" dirty="0"/>
              <a:t>Performance shall be acceptable</a:t>
            </a:r>
          </a:p>
          <a:p>
            <a:pPr lvl="1"/>
            <a:r>
              <a:rPr lang="en-US" altLang="zh-CN" dirty="0"/>
              <a:t>As many as several hundred nodes on a single floor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Web-based solution with HTML + CSS + JS</a:t>
            </a:r>
          </a:p>
          <a:p>
            <a:pPr lvl="1"/>
            <a:r>
              <a:rPr lang="en-US" altLang="zh-CN" dirty="0"/>
              <a:t>HTML5 Canvas</a:t>
            </a:r>
          </a:p>
          <a:p>
            <a:pPr lvl="2"/>
            <a:r>
              <a:rPr lang="en-US" altLang="zh-CN" dirty="0"/>
              <a:t>Render anything controlled by JS</a:t>
            </a:r>
          </a:p>
          <a:p>
            <a:pPr lvl="2"/>
            <a:r>
              <a:rPr lang="en-US" altLang="zh-CN" dirty="0"/>
              <a:t>Not very easy to use!</a:t>
            </a:r>
          </a:p>
        </p:txBody>
      </p:sp>
    </p:spTree>
    <p:extLst>
      <p:ext uri="{BB962C8B-B14F-4D97-AF65-F5344CB8AC3E}">
        <p14:creationId xmlns:p14="http://schemas.microsoft.com/office/powerpoint/2010/main" val="303754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A8D7D-5DEB-319D-6B94-718B53DA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Enter </a:t>
            </a:r>
            <a:r>
              <a:rPr lang="en-US" altLang="zh-CN" i="1" dirty="0"/>
              <a:t>Fabric.js</a:t>
            </a:r>
            <a:endParaRPr lang="zh-CN" altLang="en-US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44068-AE9A-60CF-AF0C-AD3E3D457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188A11-665B-54BD-F166-BE001399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238" y="1698183"/>
            <a:ext cx="7421523" cy="460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87F2E-1ECD-9AF6-1511-72E0C8B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Looks similar…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726EE5-59A4-D362-B06F-22888B08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A9812E-41D1-B5DB-C3B0-F323C0B1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08" y="1608200"/>
            <a:ext cx="4184903" cy="46427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6FEAF2-B748-EFAA-AB8B-4C4252BBE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06" y="454307"/>
            <a:ext cx="4648849" cy="50584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32D5D4-C20A-1E8D-A512-21D9E2D59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75" y="1986865"/>
            <a:ext cx="4601217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08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9A0A9-89A2-7D38-B929-B9328F57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1C740-5009-0177-D4D9-BE0D4708F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843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32139-7DAD-23CB-2A13-0992AB73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Deploy to Cloud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65ACA-EC60-11A5-B8F1-7CFD2B4F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Will introduce by Haochen Wang later.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69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4D962-6659-B592-E90B-81EDA6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3A11E-F927-6776-D84B-027DB5F05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65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35E14-59C4-B9F2-E4E6-46B0E15E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B6CC4-344D-04FF-B240-F74005DDA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Completed software development and implemented all functional requirements.</a:t>
            </a:r>
          </a:p>
          <a:p>
            <a:r>
              <a:rPr lang="en-US" altLang="zh-CN" dirty="0"/>
              <a:t>Completed software development and implemented all functional requirements.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2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65A27-89C1-2B31-911E-3935A08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AE870-BB05-2962-E680-C10F0483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Project overview:</a:t>
            </a:r>
          </a:p>
          <a:p>
            <a:pPr lvl="1"/>
            <a:r>
              <a:rPr lang="en-US" altLang="zh-CN" dirty="0"/>
              <a:t>Goal: </a:t>
            </a:r>
          </a:p>
          <a:p>
            <a:pPr lvl="2"/>
            <a:r>
              <a:rPr lang="en-US" altLang="zh-CN" dirty="0"/>
              <a:t>Develop an indoor navigation system that can navigate inside the building</a:t>
            </a:r>
          </a:p>
          <a:p>
            <a:pPr lvl="1"/>
            <a:r>
              <a:rPr lang="en-US" altLang="zh-CN" dirty="0"/>
              <a:t>Motivation:</a:t>
            </a:r>
          </a:p>
          <a:p>
            <a:pPr lvl="2"/>
            <a:r>
              <a:rPr lang="en-US" altLang="zh-CN" dirty="0"/>
              <a:t>Save time.</a:t>
            </a:r>
          </a:p>
          <a:p>
            <a:pPr lvl="2"/>
            <a:r>
              <a:rPr lang="en-US" altLang="zh-CN" dirty="0"/>
              <a:t>Contribute to the York University Community.</a:t>
            </a:r>
          </a:p>
          <a:p>
            <a:pPr lvl="1"/>
            <a:r>
              <a:rPr lang="en-US" altLang="zh-CN" dirty="0"/>
              <a:t>Context:</a:t>
            </a:r>
          </a:p>
          <a:p>
            <a:pPr lvl="2"/>
            <a:r>
              <a:rPr lang="en-US" altLang="zh-CN" dirty="0"/>
              <a:t>Google Map can not navigate inside the building.</a:t>
            </a:r>
          </a:p>
          <a:p>
            <a:pPr lvl="2"/>
            <a:r>
              <a:rPr lang="en-US" altLang="zh-CN" dirty="0"/>
              <a:t>Navigation system in the Mall required BIM(Building Information Model)</a:t>
            </a:r>
          </a:p>
          <a:p>
            <a:pPr lvl="1"/>
            <a:r>
              <a:rPr lang="en-US" altLang="zh-CN" dirty="0"/>
              <a:t>This software can navigate inside the building in the campus.</a:t>
            </a:r>
          </a:p>
          <a:p>
            <a:pPr lvl="1"/>
            <a:r>
              <a:rPr lang="en-US" altLang="zh-CN" dirty="0"/>
              <a:t>This software is web-based.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8079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76127-5A64-DB64-4DAE-E52FF779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A913F-431B-D970-FF28-74271CCC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Deep Learning or other CV techniques to automatically extract and connect the nodes from floor plan.</a:t>
            </a:r>
          </a:p>
          <a:p>
            <a:r>
              <a:rPr lang="en-US" altLang="zh-CN" dirty="0"/>
              <a:t>Extract and connect the nodes by using robot in the building.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7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EFD57-C0B5-6DC8-F9A3-C95D6DD6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Software Development Life Cycle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465C29-703C-8BF3-13A7-8B8507293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Requirements Analysis</a:t>
            </a:r>
          </a:p>
          <a:p>
            <a:r>
              <a:rPr lang="en-US" altLang="zh-CN" dirty="0"/>
              <a:t>Design</a:t>
            </a:r>
          </a:p>
          <a:p>
            <a:r>
              <a:rPr lang="en-US" altLang="zh-CN" dirty="0"/>
              <a:t>Development</a:t>
            </a:r>
          </a:p>
          <a:p>
            <a:r>
              <a:rPr lang="en-US" altLang="zh-CN" dirty="0"/>
              <a:t>Testing</a:t>
            </a:r>
          </a:p>
          <a:p>
            <a:r>
              <a:rPr lang="en-US" altLang="zh-CN" dirty="0"/>
              <a:t>Deployment</a:t>
            </a:r>
          </a:p>
          <a:p>
            <a:r>
              <a:rPr lang="en-US" altLang="zh-CN" dirty="0"/>
              <a:t>Maintenance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35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902D8-39FF-C0B8-2178-A1DBC9D6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Requirements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016E5-E38A-8CB6-FC6D-27FF44C52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82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B2B78-BB83-19BA-4A77-33D7BE0B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Design&amp;Development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293A7-F80E-4383-6C0A-022360521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Backend</a:t>
            </a:r>
          </a:p>
          <a:p>
            <a:pPr lvl="1"/>
            <a:r>
              <a:rPr lang="en-US" altLang="zh-CN" dirty="0"/>
              <a:t>Spring boot</a:t>
            </a:r>
          </a:p>
          <a:p>
            <a:pPr lvl="1"/>
            <a:r>
              <a:rPr lang="en-US" altLang="zh-CN" dirty="0"/>
              <a:t>SQLite</a:t>
            </a:r>
          </a:p>
          <a:p>
            <a:r>
              <a:rPr lang="en-US" altLang="zh-CN" dirty="0"/>
              <a:t>Frontend</a:t>
            </a:r>
          </a:p>
          <a:p>
            <a:pPr lvl="1"/>
            <a:r>
              <a:rPr lang="en-US" altLang="zh-CN" dirty="0"/>
              <a:t>HTML</a:t>
            </a:r>
          </a:p>
          <a:p>
            <a:pPr lvl="1"/>
            <a:r>
              <a:rPr lang="en-US" altLang="zh-CN" dirty="0"/>
              <a:t>CSS</a:t>
            </a:r>
          </a:p>
          <a:p>
            <a:pPr lvl="1"/>
            <a:r>
              <a:rPr lang="en-US" altLang="zh-CN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80721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7458C-BD83-DF4F-C0B4-545E4458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Floor Plan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5AEBE6-B408-A776-590D-395D3E712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2CB5F38E-9D76-B85D-6CDF-363222EED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95" y="1437993"/>
            <a:ext cx="7094706" cy="5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6C633-3C61-4076-C097-556A30B6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CA70C-7A9D-A5A9-D657-4E85DEC09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06" y="365125"/>
            <a:ext cx="8294032" cy="6220524"/>
          </a:xfrm>
        </p:spPr>
      </p:pic>
    </p:spTree>
    <p:extLst>
      <p:ext uri="{BB962C8B-B14F-4D97-AF65-F5344CB8AC3E}">
        <p14:creationId xmlns:p14="http://schemas.microsoft.com/office/powerpoint/2010/main" val="239948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805CF-D5FF-5A4E-E042-28BEE41E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白板上画着画&#10;&#10;描述已自动生成">
            <a:extLst>
              <a:ext uri="{FF2B5EF4-FFF2-40B4-BE49-F238E27FC236}">
                <a16:creationId xmlns:a16="http://schemas.microsoft.com/office/drawing/2014/main" id="{19D810AA-DC98-87ED-7F96-F0F1539D0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7" y="29472"/>
            <a:ext cx="5097294" cy="6799056"/>
          </a:xfrm>
        </p:spPr>
      </p:pic>
      <p:pic>
        <p:nvPicPr>
          <p:cNvPr id="11" name="图片 10" descr="图示, 示意图&#10;&#10;描述已自动生成">
            <a:extLst>
              <a:ext uri="{FF2B5EF4-FFF2-40B4-BE49-F238E27FC236}">
                <a16:creationId xmlns:a16="http://schemas.microsoft.com/office/drawing/2014/main" id="{17788B5C-C892-CCB4-5FB0-4EDF8A4FC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1525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1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53418-0C10-FB32-733D-D22F741E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 of Concept</a:t>
            </a:r>
            <a:endParaRPr lang="zh-CN" altLang="en-US" dirty="0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5B7C640B-C458-1F98-18EC-F2462142A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509" y="1419957"/>
            <a:ext cx="6666689" cy="3404675"/>
          </a:xfrm>
          <a:prstGeom prst="rect">
            <a:avLst/>
          </a:prstGeom>
        </p:spPr>
      </p:pic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7C1DECCF-BEA6-D34C-28B6-EC5390D58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538"/>
            <a:ext cx="5285362" cy="2699232"/>
          </a:xfrm>
          <a:prstGeom prst="rect">
            <a:avLst/>
          </a:prstGeom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AB1B8CEB-4379-D0A5-55F1-6C9255A00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769"/>
            <a:ext cx="5285362" cy="26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35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293</Words>
  <Application>Microsoft Office PowerPoint</Application>
  <PresentationFormat>宽屏</PresentationFormat>
  <Paragraphs>70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Indoor Navigation System</vt:lpstr>
      <vt:lpstr>Introduction</vt:lpstr>
      <vt:lpstr>Software Development Life Cycle</vt:lpstr>
      <vt:lpstr>Requirements Analysis</vt:lpstr>
      <vt:lpstr>Design&amp;Development</vt:lpstr>
      <vt:lpstr>Floor Plan</vt:lpstr>
      <vt:lpstr>PowerPoint 演示文稿</vt:lpstr>
      <vt:lpstr>PowerPoint 演示文稿</vt:lpstr>
      <vt:lpstr>Proof of Concept</vt:lpstr>
      <vt:lpstr>Help from Facilities Services/Campus Planning, Design &amp; Construction </vt:lpstr>
      <vt:lpstr>Digital Floor Plan</vt:lpstr>
      <vt:lpstr>An Improved Notation Tool</vt:lpstr>
      <vt:lpstr>Requirement Analysis</vt:lpstr>
      <vt:lpstr>Enter Fabric.js</vt:lpstr>
      <vt:lpstr>Looks similar…</vt:lpstr>
      <vt:lpstr>Implementation</vt:lpstr>
      <vt:lpstr>Deploy to Cloud</vt:lpstr>
      <vt:lpstr>Testing</vt:lpstr>
      <vt:lpstr>Project Results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Haochen Wang</cp:lastModifiedBy>
  <cp:revision>8</cp:revision>
  <dcterms:created xsi:type="dcterms:W3CDTF">2024-04-15T07:40:29Z</dcterms:created>
  <dcterms:modified xsi:type="dcterms:W3CDTF">2024-04-16T10:08:51Z</dcterms:modified>
</cp:coreProperties>
</file>